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5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5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3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A63A-E080-4407-9A84-BF2005ED71CD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95B2-C179-4CF9-9635-F97CA661D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NOTES</a:t>
            </a:r>
            <a:br>
              <a:rPr lang="en-US" dirty="0" smtClean="0"/>
            </a:br>
            <a:r>
              <a:rPr lang="en-US" dirty="0" smtClean="0"/>
              <a:t>(Final Presentation)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Student: Josiah Abel</a:t>
            </a:r>
          </a:p>
          <a:p>
            <a:r>
              <a:rPr lang="en-US" dirty="0" smtClean="0"/>
              <a:t>Instructor: Lou </a:t>
            </a:r>
            <a:r>
              <a:rPr lang="en-US" dirty="0" err="1" smtClean="0"/>
              <a:t>Toth</a:t>
            </a:r>
            <a:endParaRPr lang="en-US" dirty="0" smtClean="0"/>
          </a:p>
          <a:p>
            <a:r>
              <a:rPr lang="en-US" dirty="0" smtClean="0"/>
              <a:t>Class: Circuit Analysis, EECT 111-50c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8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6.) How to, Use a simple RC Circuit to Find: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67357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A. the time constant </a:t>
            </a:r>
            <a:r>
              <a:rPr lang="el-GR" sz="1600" dirty="0" smtClean="0"/>
              <a:t>τ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B. a graph that demonstrates </a:t>
            </a:r>
            <a:r>
              <a:rPr lang="el-GR" sz="1600" dirty="0" smtClean="0"/>
              <a:t>τ</a:t>
            </a:r>
            <a:r>
              <a:rPr lang="en-US" sz="1600" dirty="0" smtClean="0"/>
              <a:t> as a function of time.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2" y="2412957"/>
            <a:ext cx="5334129" cy="4132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29" y="1690688"/>
            <a:ext cx="3499641" cy="48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6.) How to, Use a simple RC Circuit to Find: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90688"/>
            <a:ext cx="10515600" cy="67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C. find </a:t>
            </a:r>
            <a:r>
              <a:rPr lang="en-US" sz="1600" dirty="0" err="1" smtClean="0"/>
              <a:t>Xc</a:t>
            </a:r>
            <a:r>
              <a:rPr lang="en-US" sz="1600" dirty="0" smtClean="0"/>
              <a:t> @ 1000 Hz.</a:t>
            </a:r>
          </a:p>
          <a:p>
            <a:r>
              <a:rPr lang="en-US" sz="1600" dirty="0" smtClean="0"/>
              <a:t>D. a graph that demonstrates </a:t>
            </a:r>
            <a:r>
              <a:rPr lang="en-US" sz="1600" dirty="0" err="1" smtClean="0"/>
              <a:t>Xc</a:t>
            </a:r>
            <a:r>
              <a:rPr lang="en-US" sz="1600" dirty="0" smtClean="0"/>
              <a:t> as a function of frequency.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4259"/>
            <a:ext cx="9154297" cy="4425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79" y="4753957"/>
            <a:ext cx="2573940" cy="203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.) How to, Use an RL Circuit to Find: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690688"/>
            <a:ext cx="10515600" cy="67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A. the time constant </a:t>
            </a:r>
            <a:r>
              <a:rPr lang="el-GR" sz="1600" dirty="0" smtClean="0"/>
              <a:t>τ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B. a graph that demonstrates </a:t>
            </a:r>
            <a:r>
              <a:rPr lang="el-GR" sz="1600" dirty="0" smtClean="0"/>
              <a:t>τ</a:t>
            </a:r>
            <a:r>
              <a:rPr lang="en-US" sz="1600" dirty="0" smtClean="0"/>
              <a:t> as a function of time.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36" y="2723892"/>
            <a:ext cx="4686300" cy="348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225" y="2247559"/>
            <a:ext cx="5116856" cy="39624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36"/>
              <p:cNvSpPr txBox="1"/>
              <p:nvPr/>
            </p:nvSpPr>
            <p:spPr>
              <a:xfrm>
                <a:off x="3541006" y="1567218"/>
                <a:ext cx="480324" cy="4019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1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8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006" y="1567218"/>
                <a:ext cx="480324" cy="401905"/>
              </a:xfrm>
              <a:prstGeom prst="rect">
                <a:avLst/>
              </a:prstGeom>
              <a:blipFill rotWithShape="0">
                <a:blip r:embed="rId4"/>
                <a:stretch>
                  <a:fillRect l="-5063" r="-632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3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.) How to, Use an RL Circuit to Find: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67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C. find XL @ 1000 Hz.</a:t>
            </a:r>
          </a:p>
          <a:p>
            <a:r>
              <a:rPr lang="en-US" sz="1600" dirty="0" smtClean="0"/>
              <a:t>D. a graph that demonstrates XL as a function of frequency.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4259"/>
            <a:ext cx="10058400" cy="4025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436" y="703751"/>
            <a:ext cx="2063965" cy="15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3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1.) How to Combine Resistors in Series or Parallel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03" y="1616548"/>
            <a:ext cx="10117193" cy="4438263"/>
          </a:xfrm>
        </p:spPr>
      </p:pic>
    </p:spTree>
    <p:extLst>
      <p:ext uri="{BB962C8B-B14F-4D97-AF65-F5344CB8AC3E}">
        <p14:creationId xmlns:p14="http://schemas.microsoft.com/office/powerpoint/2010/main" val="155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1.) How to Combine Resistors in Series or Parallel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1" y="1152502"/>
            <a:ext cx="10604157" cy="5705498"/>
          </a:xfrm>
        </p:spPr>
      </p:pic>
    </p:spTree>
    <p:extLst>
      <p:ext uri="{BB962C8B-B14F-4D97-AF65-F5344CB8AC3E}">
        <p14:creationId xmlns:p14="http://schemas.microsoft.com/office/powerpoint/2010/main" val="18015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2.) How to, find </a:t>
            </a:r>
            <a:r>
              <a:rPr lang="en-US" dirty="0"/>
              <a:t>R</a:t>
            </a:r>
            <a:r>
              <a:rPr lang="en-US" sz="1600" dirty="0" smtClean="0"/>
              <a:t>T </a:t>
            </a:r>
            <a:r>
              <a:rPr lang="en-US" dirty="0" smtClean="0"/>
              <a:t>, I</a:t>
            </a:r>
            <a:r>
              <a:rPr lang="en-US" sz="1600" dirty="0" smtClean="0"/>
              <a:t>T </a:t>
            </a:r>
            <a:r>
              <a:rPr lang="en-US" dirty="0" smtClean="0"/>
              <a:t>, P</a:t>
            </a:r>
            <a:r>
              <a:rPr lang="en-US" sz="1600" dirty="0" smtClean="0"/>
              <a:t>T </a:t>
            </a:r>
            <a:r>
              <a:rPr lang="en-US" dirty="0" smtClean="0"/>
              <a:t>, Nodal V, and Branch I’s In a Series/Parallel R Network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5107" r="3104"/>
          <a:stretch/>
        </p:blipFill>
        <p:spPr>
          <a:xfrm>
            <a:off x="617838" y="1690687"/>
            <a:ext cx="10735961" cy="322136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15" y="3919152"/>
            <a:ext cx="73533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1871" y="4135394"/>
            <a:ext cx="41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66" y="1843088"/>
            <a:ext cx="8634868" cy="501491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2.) How to, find R</a:t>
            </a:r>
            <a:r>
              <a:rPr lang="en-US" sz="1600" dirty="0" smtClean="0"/>
              <a:t>T </a:t>
            </a:r>
            <a:r>
              <a:rPr lang="en-US" dirty="0" smtClean="0"/>
              <a:t>, I</a:t>
            </a:r>
            <a:r>
              <a:rPr lang="en-US" sz="1600" dirty="0" smtClean="0"/>
              <a:t>T </a:t>
            </a:r>
            <a:r>
              <a:rPr lang="en-US" dirty="0" smtClean="0"/>
              <a:t>, P</a:t>
            </a:r>
            <a:r>
              <a:rPr lang="en-US" sz="1600" dirty="0" smtClean="0"/>
              <a:t>T </a:t>
            </a:r>
            <a:r>
              <a:rPr lang="en-US" dirty="0" smtClean="0"/>
              <a:t>, Nodal V, and Branch I’s In a Series/Parallel R Network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46076" y="2001795"/>
            <a:ext cx="41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3.) How to, Find </a:t>
            </a:r>
            <a:r>
              <a:rPr lang="en-US" dirty="0" err="1" smtClean="0"/>
              <a:t>Thevenin</a:t>
            </a:r>
            <a:r>
              <a:rPr lang="en-US" dirty="0" smtClean="0"/>
              <a:t> Resistance and Voltage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7" y="2086105"/>
            <a:ext cx="10268465" cy="3694566"/>
          </a:xfrm>
        </p:spPr>
      </p:pic>
    </p:spTree>
    <p:extLst>
      <p:ext uri="{BB962C8B-B14F-4D97-AF65-F5344CB8AC3E}">
        <p14:creationId xmlns:p14="http://schemas.microsoft.com/office/powerpoint/2010/main" val="16765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69" y="1079157"/>
            <a:ext cx="8513007" cy="56470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31274" y="726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3.) How to, Find </a:t>
            </a:r>
            <a:r>
              <a:rPr lang="en-US" dirty="0" err="1" smtClean="0"/>
              <a:t>Thevenin</a:t>
            </a:r>
            <a:r>
              <a:rPr lang="en-US" dirty="0" smtClean="0"/>
              <a:t> Resistance and Voltage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74109" y="2897250"/>
            <a:ext cx="42992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sz="800" dirty="0" smtClean="0"/>
              <a:t>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19137" y="4815015"/>
            <a:ext cx="4235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sz="800" dirty="0" smtClean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8447"/>
            <a:ext cx="10515600" cy="1325563"/>
          </a:xfrm>
        </p:spPr>
        <p:txBody>
          <a:bodyPr/>
          <a:lstStyle/>
          <a:p>
            <a:r>
              <a:rPr lang="en-US" dirty="0" smtClean="0"/>
              <a:t>4.) How to Calculate CT In Series and Parallel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67" y="1153328"/>
            <a:ext cx="8890066" cy="54328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003589" y="3492843"/>
            <a:ext cx="757881" cy="8979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003589" y="4695568"/>
            <a:ext cx="757881" cy="4798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64" y="4764124"/>
            <a:ext cx="46005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5.) How to Calculate LT in Series and Parallel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16" y="1690688"/>
            <a:ext cx="7502306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63277" y="2838922"/>
            <a:ext cx="873211" cy="6260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202174" y="3769799"/>
            <a:ext cx="634314" cy="10050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11" y="4051259"/>
            <a:ext cx="44767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264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HOW TO NOTES (Final Presentation)</vt:lpstr>
      <vt:lpstr>1.) How to Combine Resistors in Series or Parallel</vt:lpstr>
      <vt:lpstr>1.) How to Combine Resistors in Series or Parallel</vt:lpstr>
      <vt:lpstr>2.) How to, find RT , IT , PT , Nodal V, and Branch I’s In a Series/Parallel R Network</vt:lpstr>
      <vt:lpstr>PowerPoint Presentation</vt:lpstr>
      <vt:lpstr>3.) How to, Find Thevenin Resistance and Voltage</vt:lpstr>
      <vt:lpstr>PowerPoint Presentation</vt:lpstr>
      <vt:lpstr>4.) How to Calculate CT In Series and Parallel</vt:lpstr>
      <vt:lpstr>5.) How to Calculate LT in Series and Parallel</vt:lpstr>
      <vt:lpstr>6.) How to, Use a simple RC Circuit to Find:</vt:lpstr>
      <vt:lpstr>6.) How to, Use a simple RC Circuit to Find:</vt:lpstr>
      <vt:lpstr>7.) How to, Use an RL Circuit to Find:</vt:lpstr>
      <vt:lpstr>7.) How to, Use an RL Circuit to Find: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NOTES (Final Presentation)</dc:title>
  <dc:creator>Josiah Daniel Abel</dc:creator>
  <cp:lastModifiedBy>Josiah Daniel Abel</cp:lastModifiedBy>
  <cp:revision>15</cp:revision>
  <dcterms:created xsi:type="dcterms:W3CDTF">2015-05-07T15:21:34Z</dcterms:created>
  <dcterms:modified xsi:type="dcterms:W3CDTF">2015-05-07T21:48:40Z</dcterms:modified>
</cp:coreProperties>
</file>